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1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1F9862-9C82-4380-A70B-05783C32B0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4F80C29-2720-4F49-AA4E-3913DD5410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B8BB691-95A0-4A65-95E1-4EEBBA70F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E78F1-8D8D-473E-AAD6-B827E5D6E605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D9489C2-A6A3-4522-BB05-7DFB0C16D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7EFDF0-B53B-4784-8B8A-FFC53A93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7EBE-E4BE-406F-A6F3-36D810556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042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8C2679-BD09-4083-B7FD-EA09C3265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762A21-9DCB-4722-A48C-B863040DA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B757CAA-A6B7-4D62-A1CE-6EF2C3AE2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E78F1-8D8D-473E-AAD6-B827E5D6E605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88D22B9-BA9E-4B0D-89EA-09E861BCF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E306D06-21A1-4E64-A86F-7019342D9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7EBE-E4BE-406F-A6F3-36D810556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072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123686-A2B5-44C9-8C46-0C03AE4B3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A9301B7-8DB3-4A7F-86AD-879B9E427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3272FF5-A189-44F7-8E0D-4F2074E66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E78F1-8D8D-473E-AAD6-B827E5D6E605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EC2797D-A334-4E03-8B5B-6F0C94459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1A481A-EA15-4488-B4DA-641C4C0AB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7EBE-E4BE-406F-A6F3-36D810556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01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F1B262-7A33-4FB0-906D-0DF76C3E8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8680AFF-8123-4C8C-815D-00D377B760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79D9CA0-7777-4AEF-BDDA-66D6AC526F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5CB92FF-22E1-4357-8ED2-49092DBB4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E78F1-8D8D-473E-AAD6-B827E5D6E605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527C77B-F062-4B19-A350-B6CE406B6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F7D9853-D9DC-4FB2-82E3-8F12E728A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7EBE-E4BE-406F-A6F3-36D810556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552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547A65-3616-4825-B998-FBEAD8D57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9831485-59A1-436F-9EE8-19BB550D8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745028F-AE2A-48E9-AD7E-3D253AFA6B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08A4FA0-45CD-48F2-BB39-732A9DC5ED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5DBD980-2B07-453C-9B5A-5C723BF71C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69401CE-DEC1-4E96-893A-5178518D2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E78F1-8D8D-473E-AAD6-B827E5D6E605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1CEC0EA-B540-4394-91EC-3C8FBF88D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A446CF4C-6D33-4B81-BCAD-688B3ACFF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7EBE-E4BE-406F-A6F3-36D810556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52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975B6E-80B0-43BC-A4BC-371935B7A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4B5D365-EC56-4314-9AC1-F1DB5B3BF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E78F1-8D8D-473E-AAD6-B827E5D6E605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D9751AE-868A-4891-9D7E-1040A0E28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4CD1D51-A007-45D8-96AF-492A5F3D1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7EBE-E4BE-406F-A6F3-36D810556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47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25ADBBA-877D-4B67-A8EE-583CC8C24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E78F1-8D8D-473E-AAD6-B827E5D6E605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B532D63-5076-40EC-9087-26FAFA3AE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6DBE3D8-F0D1-4D93-AA8D-C90C486F8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7EBE-E4BE-406F-A6F3-36D810556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064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C529A7-8E66-41AE-AF89-7991051E6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EA7FF9-EE21-4371-B2B4-E4CFA0F1A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229B4E3-DECE-403D-989E-FF4820793B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670D774-6428-4CC7-90FB-8A1737B7E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E78F1-8D8D-473E-AAD6-B827E5D6E605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E6263EB-81E4-434E-A9D4-07E644338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D1FAD69-3BA0-49E0-848B-71FA3B753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7EBE-E4BE-406F-A6F3-36D810556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81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C8E51C-B72A-4608-AFCA-16347E27D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DF49BEB-9A5B-41B2-83EF-9E424990CA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7B7F5B7-63AE-41DA-A0F1-E98C001EE2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B284CA6-E658-4111-94EE-411729011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E78F1-8D8D-473E-AAD6-B827E5D6E605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73557BB-FE57-465A-8A34-A1AE0826D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E776D17-8ED4-4073-9324-778E09136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7EBE-E4BE-406F-A6F3-36D810556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396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4EE186-1C34-4B1C-B194-54A1A268A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2D1D79A-1304-450E-AA4F-4B30E3A1D1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8B35BF7-5A2D-4312-8B5A-53B6EF526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E78F1-8D8D-473E-AAD6-B827E5D6E605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CCD057B-C7D2-4A82-BEDE-D1A39A8C9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DAACDCF-8353-4D49-907E-1A36B2FD5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7EBE-E4BE-406F-A6F3-36D810556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60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43CEED1-00E8-4AE0-868F-AEDF020EAD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DBFD31A-AE48-4F4B-9D4A-42CA40FF32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6E1265C-2C3B-41FA-BD8D-93314A16D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E78F1-8D8D-473E-AAD6-B827E5D6E605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0907F9D-7E7A-49D7-A687-3A85509E3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96590C2-6771-4A1B-89B3-1D7B264B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07EBE-E4BE-406F-A6F3-36D810556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432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C0D1D37-336B-4EA3-AEF8-9A0F9389C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C61CCB5-E6D2-492E-9638-32A2F2DF0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5772406-6F05-459C-9108-A94FFDC662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E78F1-8D8D-473E-AAD6-B827E5D6E605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B576835-E0E9-4F99-802D-289164050E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1885623-1C1C-4B66-9441-B997EF9F22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07EBE-E4BE-406F-A6F3-36D810556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165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374676F-D918-42C5-9EF2-C12D9292A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	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A1D1DEAE-77C2-4C3E-AC58-409B2EF9BD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CVCC funded by 8 districts at 2mils</a:t>
            </a:r>
          </a:p>
          <a:p>
            <a:r>
              <a:rPr lang="en-US" dirty="0"/>
              <a:t>107 BBHCSD students using CVCC in 2018 – 2019, 48 of 301 juniors, 47 of 380 seniors, 2 education professions &amp; 10 special needs students</a:t>
            </a:r>
          </a:p>
          <a:p>
            <a:r>
              <a:rPr lang="en-US" dirty="0"/>
              <a:t>Seats allocated based on individual schools % of enrollment of all schools combined, home school determines who comes</a:t>
            </a:r>
          </a:p>
          <a:p>
            <a:r>
              <a:rPr lang="en-US" dirty="0"/>
              <a:t>BBHCSD usage of CVCC proportionately unbalanced when compared to funds paid in.</a:t>
            </a:r>
          </a:p>
        </p:txBody>
      </p:sp>
    </p:spTree>
    <p:extLst>
      <p:ext uri="{BB962C8B-B14F-4D97-AF65-F5344CB8AC3E}">
        <p14:creationId xmlns:p14="http://schemas.microsoft.com/office/powerpoint/2010/main" val="908934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697414-CB4C-4C0D-80A0-215683F38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Enrollment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67A63FA-0C8E-4F75-8FA5-F127C4F5F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district &amp; parents, such as myself, have done a terrific job of convincing all that College is the path</a:t>
            </a:r>
          </a:p>
          <a:p>
            <a:r>
              <a:rPr lang="en-US" dirty="0"/>
              <a:t>Stigma associated with JVS or Career Center learning</a:t>
            </a:r>
          </a:p>
          <a:p>
            <a:r>
              <a:rPr lang="en-US" dirty="0"/>
              <a:t>Retention challenges Jr. to Sr. year</a:t>
            </a:r>
          </a:p>
          <a:p>
            <a:r>
              <a:rPr lang="en-US" dirty="0"/>
              <a:t>Lack of understanding of programs offered, and potential benefits, and pathways to college and beyond.</a:t>
            </a:r>
          </a:p>
          <a:p>
            <a:r>
              <a:rPr lang="en-US" dirty="0"/>
              <a:t>Poor communication and relationship between previous administrations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933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148C1F-E9FD-43E7-8442-902E55D35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Direction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1232299-419B-4C79-A223-E13DBC433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835" y="1817236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Update &amp; Improve program offerings – (</a:t>
            </a:r>
            <a:r>
              <a:rPr lang="en-US" sz="1600" dirty="0"/>
              <a:t>new programs must fit within budgetary constraints, typically means replacing not increasing programs)</a:t>
            </a:r>
          </a:p>
          <a:p>
            <a:pPr lvl="1"/>
            <a:r>
              <a:rPr lang="en-US" dirty="0"/>
              <a:t>Sports Medicine &amp; Exercise Science</a:t>
            </a:r>
          </a:p>
          <a:p>
            <a:pPr lvl="1"/>
            <a:r>
              <a:rPr lang="en-US" dirty="0"/>
              <a:t>Evaluating Automation and Robotics Integration</a:t>
            </a:r>
            <a:endParaRPr lang="en-US" sz="1600" dirty="0"/>
          </a:p>
          <a:p>
            <a:r>
              <a:rPr lang="en-US" dirty="0"/>
              <a:t>Create Clear program pathways –</a:t>
            </a:r>
          </a:p>
          <a:p>
            <a:pPr lvl="1"/>
            <a:r>
              <a:rPr lang="en-US" dirty="0"/>
              <a:t>College transfer credits and articulation agreements</a:t>
            </a:r>
          </a:p>
          <a:p>
            <a:pPr lvl="1"/>
            <a:r>
              <a:rPr lang="en-US" dirty="0"/>
              <a:t>Certification options and benefits to </a:t>
            </a:r>
            <a:r>
              <a:rPr lang="en-US"/>
              <a:t>those certifications</a:t>
            </a:r>
            <a:endParaRPr lang="en-US" dirty="0"/>
          </a:p>
          <a:p>
            <a:r>
              <a:rPr lang="en-US" dirty="0"/>
              <a:t>Communication</a:t>
            </a:r>
          </a:p>
          <a:p>
            <a:pPr lvl="1"/>
            <a:r>
              <a:rPr lang="en-US" dirty="0"/>
              <a:t>Administration to administration</a:t>
            </a:r>
          </a:p>
          <a:p>
            <a:pPr lvl="1"/>
            <a:r>
              <a:rPr lang="en-US" dirty="0"/>
              <a:t>To Parents &amp; students</a:t>
            </a:r>
          </a:p>
          <a:p>
            <a:pPr lvl="1"/>
            <a:r>
              <a:rPr lang="en-US" dirty="0"/>
              <a:t>In the communities</a:t>
            </a:r>
          </a:p>
          <a:p>
            <a:r>
              <a:rPr lang="en-US" dirty="0"/>
              <a:t>Living within the budgetary guidelines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834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202</Words>
  <Application>Microsoft Office PowerPoint</Application>
  <PresentationFormat>Widescreen</PresentationFormat>
  <Paragraphs>23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The Basics </vt:lpstr>
      <vt:lpstr>Enrollment Issues</vt:lpstr>
      <vt:lpstr>Strategic Direction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Basics</dc:title>
  <dc:creator>Jim Gilbride</dc:creator>
  <cp:lastModifiedBy>du</cp:lastModifiedBy>
  <cp:revision>5</cp:revision>
  <dcterms:created xsi:type="dcterms:W3CDTF">2018-09-24T17:48:37Z</dcterms:created>
  <dcterms:modified xsi:type="dcterms:W3CDTF">2018-09-26T16:24:01Z</dcterms:modified>
</cp:coreProperties>
</file>